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311" r:id="rId2"/>
    <p:sldId id="286" r:id="rId3"/>
    <p:sldId id="312" r:id="rId4"/>
    <p:sldId id="314" r:id="rId5"/>
    <p:sldId id="316" r:id="rId6"/>
    <p:sldId id="315" r:id="rId7"/>
    <p:sldId id="313" r:id="rId8"/>
    <p:sldId id="318" r:id="rId9"/>
    <p:sldId id="319" r:id="rId10"/>
    <p:sldId id="320" r:id="rId11"/>
    <p:sldId id="328" r:id="rId12"/>
    <p:sldId id="327" r:id="rId13"/>
    <p:sldId id="321" r:id="rId14"/>
    <p:sldId id="329" r:id="rId15"/>
    <p:sldId id="330" r:id="rId16"/>
  </p:sldIdLst>
  <p:sldSz cx="9144000" cy="6858000" type="screen4x3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182"/>
    <a:srgbClr val="C4D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93EE9-A548-48E9-BEAD-BD9973C61EFF}" v="1540" dt="2021-07-30T21:23:47.766"/>
  </p1510:revLst>
</p1510:revInfo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72047" autoAdjust="0"/>
  </p:normalViewPr>
  <p:slideViewPr>
    <p:cSldViewPr snapToGrid="0">
      <p:cViewPr varScale="1">
        <p:scale>
          <a:sx n="61" d="100"/>
          <a:sy n="61" d="100"/>
        </p:scale>
        <p:origin x="780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35B99-2BE6-4901-A900-2D427A85D9D5}" type="datetime1">
              <a:rPr lang="fr-FR" smtClean="0"/>
              <a:t>30/07/2021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1BC8B-4E6F-4308-999C-819B7856421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055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597D5-E44B-4BCF-8896-530F5382E068}" type="datetime1">
              <a:rPr lang="fr-FR" smtClean="0"/>
              <a:pPr/>
              <a:t>30/07/2021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 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199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</a:t>
            </a:r>
            <a:r>
              <a:rPr lang="fr-CA" dirty="0"/>
              <a:t> </a:t>
            </a:r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formation des disciples, qui ne comprennent pas trop.</a:t>
            </a:r>
            <a:endParaRPr lang="fr-CA" dirty="0">
              <a:effectLst/>
            </a:endParaRPr>
          </a:p>
          <a:p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Démontre la foi, l'amour des disciples envers Jésus. Malgré leurs manquements.</a:t>
            </a:r>
            <a:endParaRPr lang="fr-CA" dirty="0"/>
          </a:p>
          <a:p>
            <a:endParaRPr lang="fr-FR" dirty="0"/>
          </a:p>
          <a:p>
            <a:endParaRPr lang="fr-FR" dirty="0"/>
          </a:p>
          <a:p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fr-CA" dirty="0"/>
              <a:t> </a:t>
            </a:r>
            <a:endParaRPr lang="fr-FR" dirty="0"/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ce morfondre sur notre incapacité, notre inaptitude car cela pourrait nous paralyser: ex nous empêcher de rencontrer un besoin, de faire des pas de foi.</a:t>
            </a:r>
            <a:endParaRPr lang="fr-CA" dirty="0">
              <a:effectLst/>
            </a:endParaRPr>
          </a:p>
          <a:p>
            <a:endParaRPr lang="fr-CA" dirty="0"/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Recevoir l'acceptation du Christ.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fr-FR" noProof="0" smtClean="0"/>
              <a:t>11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1978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</a:t>
            </a:r>
            <a:r>
              <a:rPr lang="fr-CA" dirty="0"/>
              <a:t> </a:t>
            </a:r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formation des disciples, qui ne comprennent pas trop.</a:t>
            </a:r>
            <a:endParaRPr lang="fr-CA" dirty="0">
              <a:effectLst/>
            </a:endParaRPr>
          </a:p>
          <a:p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Démontre la foi, l'amour des disciples envers Jésus. Malgré leurs manquements.</a:t>
            </a:r>
            <a:endParaRPr lang="fr-CA" dirty="0"/>
          </a:p>
          <a:p>
            <a:endParaRPr lang="fr-FR" dirty="0"/>
          </a:p>
          <a:p>
            <a:endParaRPr lang="fr-FR" dirty="0"/>
          </a:p>
          <a:p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fr-CA" dirty="0"/>
              <a:t> </a:t>
            </a:r>
            <a:endParaRPr lang="fr-FR" dirty="0"/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ce morfondre sur notre incapacité, notre inaptitude car cela pourrait nous paralyser: ex nous empêcher de rencontrer un besoin, de faire des pas de foi.</a:t>
            </a:r>
            <a:endParaRPr lang="fr-CA" dirty="0">
              <a:effectLst/>
            </a:endParaRPr>
          </a:p>
          <a:p>
            <a:endParaRPr lang="fr-CA" dirty="0"/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Recevoir l'acceptation du Christ.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fr-FR" noProof="0" smtClean="0"/>
              <a:t>12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2321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 9"/>
          <p:cNvGrpSpPr/>
          <p:nvPr/>
        </p:nvGrpSpPr>
        <p:grpSpPr>
          <a:xfrm>
            <a:off x="0" y="6208894"/>
            <a:ext cx="9144000" cy="649106"/>
            <a:chOff x="0" y="6208894"/>
            <a:chExt cx="12192000" cy="649106"/>
          </a:xfrm>
        </p:grpSpPr>
        <p:sp>
          <p:nvSpPr>
            <p:cNvPr id="2" name="Rectangle 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fr-FR" sz="1350" noProof="0" dirty="0"/>
            </a:p>
          </p:txBody>
        </p:sp>
        <p:cxnSp>
          <p:nvCxnSpPr>
            <p:cNvPr id="7" name="Connecteur droit 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Connecteur droit 4"/>
          <p:cNvCxnSpPr/>
          <p:nvPr userDrawn="1"/>
        </p:nvCxnSpPr>
        <p:spPr>
          <a:xfrm flipV="1">
            <a:off x="2286" y="5937956"/>
            <a:ext cx="618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 10"/>
          <p:cNvCxnSpPr/>
          <p:nvPr userDrawn="1"/>
        </p:nvCxnSpPr>
        <p:spPr>
          <a:xfrm flipV="1">
            <a:off x="2286" y="5937956"/>
            <a:ext cx="618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 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17" name="Sous-titre 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 rtlCol="0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pPr rtl="0"/>
            <a:r>
              <a:rPr lang="fr-FR" noProof="0"/>
              <a:t>Modifiez le style des sous-titres du masque</a:t>
            </a:r>
            <a:endParaRPr kumimoji="0" lang="fr-FR" noProof="0" dirty="0"/>
          </a:p>
        </p:txBody>
      </p:sp>
      <p:sp>
        <p:nvSpPr>
          <p:cNvPr id="30" name="Espace réservé de la date 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C17325-7F6F-46F3-B274-634CDE795A6B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19" name="Espace réservé du pied de page 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27" name="Espace réservé du numéro de diapositive 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82ADA2-97B9-4B65-8982-D7F7DD6DEE30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840CF-93F7-418F-9B5E-718D1718CC0D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DABED-52C3-4F31-8CA6-CEAA3409EBE4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rtlCol="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3E9D3E-5B84-407F-9ABE-F8DB922CD54D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 rtlCol="0"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 rtlCol="0"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A13BF1-AEEF-4263-A36C-8DBF0A9B6433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u contenu 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39279C-02D0-4CB2-BCE5-6195A30A8CFA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387359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00754C-D49B-456E-9A10-7F56CCE3D488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FF7478-2DF3-4DE0-B522-7178A9A2C7E0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 rtlCol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 rtlCol="0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098FFF-E11D-4E0A-B923-5869D3FFAE58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le rectangle 8 à un seul coi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350" noProof="0" dirty="0"/>
          </a:p>
        </p:txBody>
      </p:sp>
      <p:sp>
        <p:nvSpPr>
          <p:cNvPr id="12" name="Triangle droit 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350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kumimoji="0" lang="fr-FR" noProof="0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2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kumimoji="0"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rtl="0" eaLnBrk="1" latinLnBrk="0" hangingPunct="1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704CB1-556E-45D1-BEAF-1F724198DB9D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0" name="Forme libre 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rtlCol="0" anchor="t" compatLnSpc="1"/>
          <a:lstStyle/>
          <a:p>
            <a:pPr marL="0" algn="l" rtl="0" eaLnBrk="1" latinLnBrk="0" hangingPunct="1"/>
            <a:endParaRPr kumimoji="0" lang="fr-FR" sz="135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 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rtlCol="0" anchor="t" compatLnSpc="1"/>
          <a:lstStyle/>
          <a:p>
            <a:pPr marL="0" algn="l" rtl="0" eaLnBrk="1" latinLnBrk="0" hangingPunct="1"/>
            <a:endParaRPr kumimoji="0" lang="fr-FR" sz="135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 24"/>
          <p:cNvGrpSpPr/>
          <p:nvPr/>
        </p:nvGrpSpPr>
        <p:grpSpPr>
          <a:xfrm>
            <a:off x="-21771" y="-7144"/>
            <a:ext cx="9180548" cy="6879658"/>
            <a:chOff x="0" y="-21658"/>
            <a:chExt cx="12240731" cy="6879658"/>
          </a:xfrm>
        </p:grpSpPr>
        <p:sp>
          <p:nvSpPr>
            <p:cNvPr id="26" name="Rectangle 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350" noProof="0" dirty="0"/>
            </a:p>
          </p:txBody>
        </p:sp>
        <p:grpSp>
          <p:nvGrpSpPr>
            <p:cNvPr id="27" name="Groupe 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orme libre 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fr-FR" sz="135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orme libre 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fr-FR" sz="135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e 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orme libre 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fr-FR" sz="1350" noProof="0" dirty="0"/>
                </a:p>
              </p:txBody>
            </p:sp>
            <p:sp>
              <p:nvSpPr>
                <p:cNvPr id="33" name="Forme libre 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fr-FR" sz="1350" noProof="0" dirty="0"/>
                </a:p>
              </p:txBody>
            </p:sp>
          </p:grpSp>
        </p:grpSp>
      </p:grpSp>
      <p:sp>
        <p:nvSpPr>
          <p:cNvPr id="9" name="Espace réservé du titre 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  <a:endParaRPr kumimoji="0" lang="fr-FR" noProof="0" dirty="0"/>
          </a:p>
        </p:txBody>
      </p:sp>
      <p:sp>
        <p:nvSpPr>
          <p:cNvPr id="30" name="Espace réservé du texte 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fr-FR" noProof="0" dirty="0"/>
              <a:t>Cliquez pour modifier les styles du texte du masque</a:t>
            </a:r>
          </a:p>
          <a:p>
            <a:pPr lvl="1" rtl="0" eaLnBrk="1" latinLnBrk="0" hangingPunct="1"/>
            <a:r>
              <a:rPr lang="fr-FR" noProof="0" dirty="0"/>
              <a:t>Deuxième niveau</a:t>
            </a:r>
          </a:p>
          <a:p>
            <a:pPr lvl="2" rtl="0" eaLnBrk="1" latinLnBrk="0" hangingPunct="1"/>
            <a:r>
              <a:rPr lang="fr-FR" noProof="0" dirty="0"/>
              <a:t>Troisième niveau</a:t>
            </a:r>
          </a:p>
          <a:p>
            <a:pPr lvl="3" rtl="0" eaLnBrk="1" latinLnBrk="0" hangingPunct="1"/>
            <a:r>
              <a:rPr lang="fr-FR" noProof="0" dirty="0"/>
              <a:t>Quatrième niveau</a:t>
            </a:r>
          </a:p>
          <a:p>
            <a:pPr lvl="4" rtl="0" eaLnBrk="1" latinLnBrk="0" hangingPunct="1"/>
            <a:r>
              <a:rPr lang="fr-FR" noProof="0" dirty="0"/>
              <a:t>Cinquième niveau</a:t>
            </a:r>
          </a:p>
        </p:txBody>
      </p:sp>
      <p:sp>
        <p:nvSpPr>
          <p:cNvPr id="10" name="Espace réservé de la date 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pPr rtl="0"/>
            <a:fld id="{A1F0232E-DA62-4F98-A375-D0E7F0C496FE}" type="datetime1">
              <a:rPr lang="fr-FR" noProof="0" smtClean="0"/>
              <a:t>30/07/2021</a:t>
            </a:fld>
            <a:endParaRPr lang="fr-FR" noProof="0" dirty="0"/>
          </a:p>
        </p:txBody>
      </p:sp>
      <p:sp>
        <p:nvSpPr>
          <p:cNvPr id="22" name="Espace réservé du pied de page 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18" name="Espace réservé du numéro de diapositive 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9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8229600" cy="35988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Que l’Éternel te bénisse </a:t>
            </a:r>
            <a:endParaRPr lang="fr-FR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et te garde !</a:t>
            </a:r>
            <a:endParaRPr lang="fr-CA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endParaRPr lang="fr-CA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Que l’Éternel fasse luire sa face sur toi </a:t>
            </a:r>
            <a:endParaRPr lang="fr-CA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et qu’il te fasse grâce !</a:t>
            </a:r>
            <a:endParaRPr lang="fr-CA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Que l’Éternel tourne sa face vers toi</a:t>
            </a:r>
            <a:endParaRPr lang="fr-CA" dirty="0">
              <a:ea typeface="+mn-lt"/>
              <a:cs typeface="+mn-lt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fr-CA" sz="3600" dirty="0">
                <a:ea typeface="+mn-lt"/>
                <a:cs typeface="+mn-lt"/>
              </a:rPr>
              <a:t>et qu’il te donne la paix !</a:t>
            </a:r>
            <a:endParaRPr lang="fr-FR" dirty="0">
              <a:ea typeface="+mn-lt"/>
              <a:cs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>
                <a:ea typeface="+mn-lt"/>
                <a:cs typeface="+mn-lt"/>
              </a:rPr>
              <a:t>Nombres 6:24-26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E9FE03-74C9-40FE-9899-644FBCC5F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CA" dirty="0"/>
          </a:p>
          <a:p>
            <a:pPr>
              <a:buClr>
                <a:srgbClr val="626B1A"/>
              </a:buClr>
            </a:pPr>
            <a:endParaRPr lang="fr-CA" dirty="0"/>
          </a:p>
          <a:p>
            <a:pPr>
              <a:buClr>
                <a:srgbClr val="626B1A"/>
              </a:buClr>
            </a:pPr>
            <a:endParaRPr lang="fr-FR" dirty="0"/>
          </a:p>
        </p:txBody>
      </p:sp>
      <p:pic>
        <p:nvPicPr>
          <p:cNvPr id="13" name="Image 13">
            <a:extLst>
              <a:ext uri="{FF2B5EF4-FFF2-40B4-BE49-F238E27FC236}">
                <a16:creationId xmlns:a16="http://schemas.microsoft.com/office/drawing/2014/main" id="{D3B32E6F-E066-4333-9018-64996DB0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3" y="2598693"/>
            <a:ext cx="8125096" cy="4567101"/>
          </a:xfrm>
          <a:prstGeom prst="rect">
            <a:avLst/>
          </a:prstGeom>
        </p:spPr>
      </p:pic>
      <p:pic>
        <p:nvPicPr>
          <p:cNvPr id="4" name="Image 5" descr="Une image contenant texte, cadre&#10;&#10;Description générée automatiquement">
            <a:extLst>
              <a:ext uri="{FF2B5EF4-FFF2-40B4-BE49-F238E27FC236}">
                <a16:creationId xmlns:a16="http://schemas.microsoft.com/office/drawing/2014/main" id="{7F5E32AE-4D75-4934-BCCC-2BDF413A4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051" y="391070"/>
            <a:ext cx="4519747" cy="2561952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F93C090D-8BB9-4B6B-8D20-34422A47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594" y="-1072461"/>
            <a:ext cx="8229600" cy="1143000"/>
          </a:xfrm>
        </p:spPr>
        <p:txBody>
          <a:bodyPr/>
          <a:lstStyle/>
          <a:p>
            <a:endParaRPr lang="fr-FR"/>
          </a:p>
        </p:txBody>
      </p:sp>
      <p:pic>
        <p:nvPicPr>
          <p:cNvPr id="3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90375ED-F739-4F1F-8F4C-B16662036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02" y="391069"/>
            <a:ext cx="4552405" cy="25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E9FE03-74C9-40FE-9899-644FBCC5F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CA" dirty="0"/>
          </a:p>
          <a:p>
            <a:pPr>
              <a:buClr>
                <a:srgbClr val="626B1A"/>
              </a:buClr>
            </a:pPr>
            <a:endParaRPr lang="fr-CA" dirty="0"/>
          </a:p>
          <a:p>
            <a:pPr>
              <a:buClr>
                <a:srgbClr val="626B1A"/>
              </a:buClr>
            </a:pPr>
            <a:endParaRPr lang="fr-FR" dirty="0"/>
          </a:p>
        </p:txBody>
      </p:sp>
      <p:pic>
        <p:nvPicPr>
          <p:cNvPr id="7" name="Image 7" descr="Une image contenant texte, articles de toilette, carte de visite&#10;&#10;Description générée automatiquement">
            <a:extLst>
              <a:ext uri="{FF2B5EF4-FFF2-40B4-BE49-F238E27FC236}">
                <a16:creationId xmlns:a16="http://schemas.microsoft.com/office/drawing/2014/main" id="{BC77DA27-4B6C-4FCC-8CE2-D9C434BD3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7052"/>
            <a:ext cx="4323805" cy="2431324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ABB03E80-EFE6-492F-876C-C5B03C1E6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818" y="907052"/>
            <a:ext cx="4297680" cy="2431324"/>
          </a:xfrm>
          <a:prstGeom prst="rect">
            <a:avLst/>
          </a:prstGeom>
        </p:spPr>
      </p:pic>
      <p:pic>
        <p:nvPicPr>
          <p:cNvPr id="9" name="Image 9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842D0B99-88DB-4E70-BD04-902FFD890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24127"/>
            <a:ext cx="4186645" cy="2352947"/>
          </a:xfrm>
          <a:prstGeom prst="rect">
            <a:avLst/>
          </a:prstGeom>
        </p:spPr>
      </p:pic>
      <p:pic>
        <p:nvPicPr>
          <p:cNvPr id="10" name="Image 10" descr="Une image contenant texte, carte de visite, cadre&#10;&#10;Description générée automatiquement">
            <a:extLst>
              <a:ext uri="{FF2B5EF4-FFF2-40B4-BE49-F238E27FC236}">
                <a16:creationId xmlns:a16="http://schemas.microsoft.com/office/drawing/2014/main" id="{7D56B9ED-47EC-4DE0-B9E9-63D84E70E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851" y="3624127"/>
            <a:ext cx="4186645" cy="23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6766560" cy="3598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C'est ainsi qu'ils mettront mon nom sur les enfants d'Israël,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fr-CA" sz="3600" dirty="0">
                <a:ea typeface="+mn-lt"/>
                <a:cs typeface="+mn-lt"/>
              </a:rPr>
              <a:t>et [moi] je les bénirai.</a:t>
            </a:r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>
                <a:ea typeface="+mn-lt"/>
                <a:cs typeface="+mn-lt"/>
              </a:rPr>
              <a:t>Nombres 6:27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8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71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8229600" cy="3598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fr-CA" sz="3600">
                <a:ea typeface="+mn-lt"/>
                <a:cs typeface="+mn-lt"/>
              </a:rPr>
              <a:t>Que la grâce, la miséricorde et la paix, te soient données de la part de Dieu le Père et de Jésus-Christ notre Seigneur !</a:t>
            </a:r>
            <a:endParaRPr lang="fr-FR">
              <a:ea typeface="+mn-lt"/>
              <a:cs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/>
              <a:t>1 Timothée 1:2</a:t>
            </a:r>
            <a:endParaRPr lang="fr-FR"/>
          </a:p>
          <a:p>
            <a:pPr marL="0" indent="0" algn="r">
              <a:buNone/>
            </a:pPr>
            <a:endParaRPr lang="fr-CA" sz="1500" dirty="0"/>
          </a:p>
        </p:txBody>
      </p:sp>
    </p:spTree>
    <p:extLst>
      <p:ext uri="{BB962C8B-B14F-4D97-AF65-F5344CB8AC3E}">
        <p14:creationId xmlns:p14="http://schemas.microsoft.com/office/powerpoint/2010/main" val="273897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 3"/>
          <p:cNvSpPr>
            <a:spLocks noGrp="1"/>
          </p:cNvSpPr>
          <p:nvPr>
            <p:ph type="ctrTitle"/>
          </p:nvPr>
        </p:nvSpPr>
        <p:spPr>
          <a:xfrm>
            <a:off x="533400" y="1885950"/>
            <a:ext cx="7851648" cy="2180845"/>
          </a:xfrm>
        </p:spPr>
        <p:txBody>
          <a:bodyPr rtlCol="0" anchor="t">
            <a:normAutofit/>
          </a:bodyPr>
          <a:lstStyle/>
          <a:p>
            <a:pPr algn="ctr"/>
            <a:r>
              <a:rPr lang="fr-CA" dirty="0">
                <a:latin typeface="Palatino Linotype"/>
              </a:rPr>
              <a:t>Nombres 6:22-27</a:t>
            </a:r>
            <a:br>
              <a:rPr lang="fr-CA" dirty="0">
                <a:latin typeface="Palatino Linotype"/>
              </a:rPr>
            </a:br>
            <a:r>
              <a:rPr lang="fr-CA" dirty="0">
                <a:latin typeface="Palatino Linotype"/>
              </a:rPr>
              <a:t> </a:t>
            </a:r>
            <a:br>
              <a:rPr lang="fr-CA" dirty="0">
                <a:latin typeface="Palatino Linotype"/>
              </a:rPr>
            </a:br>
            <a:r>
              <a:rPr lang="fr-CA" dirty="0">
                <a:latin typeface="Palatino Linotype"/>
              </a:rPr>
              <a:t>La bénédiction du Rédempteur</a:t>
            </a:r>
            <a:endParaRPr lang="fr-FR" dirty="0"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2507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8229600" cy="3598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fr-CA" sz="3600" dirty="0">
                <a:ea typeface="+mn-lt"/>
                <a:cs typeface="+mn-lt"/>
              </a:rPr>
              <a:t>Que la grâce et la paix </a:t>
            </a:r>
            <a:br>
              <a:rPr lang="fr-CA" sz="3600" dirty="0">
                <a:ea typeface="+mn-lt"/>
                <a:cs typeface="+mn-lt"/>
              </a:rPr>
            </a:br>
            <a:r>
              <a:rPr lang="fr-CA" sz="3600" dirty="0">
                <a:ea typeface="+mn-lt"/>
                <a:cs typeface="+mn-lt"/>
              </a:rPr>
              <a:t>vous soient données </a:t>
            </a:r>
            <a:br>
              <a:rPr lang="fr-CA" sz="3600" dirty="0">
                <a:ea typeface="+mn-lt"/>
                <a:cs typeface="+mn-lt"/>
              </a:rPr>
            </a:br>
            <a:r>
              <a:rPr lang="fr-CA" sz="3600" dirty="0">
                <a:ea typeface="+mn-lt"/>
                <a:cs typeface="+mn-lt"/>
              </a:rPr>
              <a:t>de la part de Dieu notre Père </a:t>
            </a:r>
            <a:br>
              <a:rPr lang="fr-CA" sz="3600" dirty="0">
                <a:ea typeface="+mn-lt"/>
                <a:cs typeface="+mn-lt"/>
              </a:rPr>
            </a:br>
            <a:r>
              <a:rPr lang="fr-CA" sz="3600" dirty="0">
                <a:ea typeface="+mn-lt"/>
                <a:cs typeface="+mn-lt"/>
              </a:rPr>
              <a:t>et du Seigneur Jésus-Christ !</a:t>
            </a:r>
            <a:endParaRPr lang="fr-FR" sz="280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 err="1"/>
              <a:t>Ephésiens</a:t>
            </a:r>
            <a:r>
              <a:rPr lang="fr-CA" sz="1800" dirty="0"/>
              <a:t> 1; Romains 1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</p:spTree>
    <p:extLst>
      <p:ext uri="{BB962C8B-B14F-4D97-AF65-F5344CB8AC3E}">
        <p14:creationId xmlns:p14="http://schemas.microsoft.com/office/powerpoint/2010/main" val="30965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Une image contenant extérieur, ciel, canyon, vallée&#10;&#10;Description générée automatiquement">
            <a:extLst>
              <a:ext uri="{FF2B5EF4-FFF2-40B4-BE49-F238E27FC236}">
                <a16:creationId xmlns:a16="http://schemas.microsoft.com/office/drawing/2014/main" id="{48519437-B4FF-4DE2-8F0F-FD9E73E46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733" y="728839"/>
            <a:ext cx="8756128" cy="5466864"/>
          </a:xfr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>
                <a:ea typeface="+mn-lt"/>
                <a:cs typeface="+mn-lt"/>
              </a:rPr>
              <a:t>Désert du Sinaï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97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33" y="932883"/>
            <a:ext cx="8518967" cy="575466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L'Éternel parla à Moïse, et dit :</a:t>
            </a:r>
            <a:endParaRPr lang="fr-FR" dirty="0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 Parle à Aaron et à ses fils, et dis :</a:t>
            </a:r>
            <a:endParaRPr lang="fr-CA" dirty="0"/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 Vous bénirez ainsi les enfants d'Israël,</a:t>
            </a:r>
            <a:endParaRPr lang="fr-CA" dirty="0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 vous leur direz :</a:t>
            </a:r>
            <a:endParaRPr lang="fr-CA" dirty="0"/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     Que l'Éternel te bénisse,</a:t>
            </a:r>
            <a:endParaRPr lang="fr-CA" dirty="0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     et qu'il te garde !</a:t>
            </a:r>
            <a:endParaRPr lang="fr-CA" dirty="0"/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     Que l'Éternel fasse luire sa face sur toi,</a:t>
            </a:r>
            <a:endParaRPr lang="fr-CA" dirty="0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     et qu'il t'accorde sa grâce !</a:t>
            </a:r>
            <a:endParaRPr lang="fr-CA" dirty="0"/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     Que l'Éternel tourne sa face vers toi,</a:t>
            </a:r>
            <a:endParaRPr lang="fr-CA" dirty="0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         et qu'il te donne la paix !</a:t>
            </a:r>
            <a:endParaRPr lang="fr-CA" dirty="0"/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    C'est ainsi qu'ils mettront mon nom sur les enfants d'Israël,</a:t>
            </a:r>
            <a:endParaRPr lang="fr-CA" dirty="0"/>
          </a:p>
          <a:p>
            <a:pPr marL="0" indent="0">
              <a:spcAft>
                <a:spcPts val="900"/>
              </a:spcAft>
              <a:buNone/>
            </a:pPr>
            <a:r>
              <a:rPr lang="fr-CA" sz="3600" dirty="0">
                <a:ea typeface="+mn-lt"/>
                <a:cs typeface="+mn-lt"/>
              </a:rPr>
              <a:t>    et [moi] je les bénirai.</a:t>
            </a:r>
            <a:endParaRPr lang="fr-CA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>
                <a:ea typeface="+mn-lt"/>
                <a:cs typeface="+mn-lt"/>
              </a:rPr>
              <a:t>Nombres 6:22-27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42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8229600" cy="3598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l’Éternel parla à Moïse, et dit :</a:t>
            </a:r>
            <a:endParaRPr lang="fr-FR" dirty="0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Parle à Aaron et à ses fils, et dis : </a:t>
            </a: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Vous bénirez ainsi les enfants d'Israël, </a:t>
            </a: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vous leur direz :</a:t>
            </a:r>
            <a:endParaRPr lang="fr-CA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/>
              <a:t>Versets 22-23</a:t>
            </a:r>
          </a:p>
        </p:txBody>
      </p:sp>
    </p:spTree>
    <p:extLst>
      <p:ext uri="{BB962C8B-B14F-4D97-AF65-F5344CB8AC3E}">
        <p14:creationId xmlns:p14="http://schemas.microsoft.com/office/powerpoint/2010/main" val="17356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8229600" cy="35988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Que l’Éternel te bénisse </a:t>
            </a:r>
            <a:endParaRPr lang="fr-FR"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et te garde !</a:t>
            </a:r>
            <a:endParaRPr lang="fr-CA" dirty="0">
              <a:ea typeface="+mn-lt"/>
              <a:cs typeface="+mn-lt"/>
            </a:endParaRPr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Que l’Éternel fasse luire sa face sur toi </a:t>
            </a:r>
            <a:endParaRPr lang="fr-CA"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et qu’il te fasse grâce !</a:t>
            </a:r>
            <a:endParaRPr lang="fr-CA" dirty="0">
              <a:ea typeface="+mn-lt"/>
              <a:cs typeface="+mn-lt"/>
            </a:endParaRPr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Que l’Éternel tourne sa face vers toi</a:t>
            </a:r>
            <a:endParaRPr lang="fr-CA" dirty="0">
              <a:ea typeface="+mn-lt"/>
              <a:cs typeface="+mn-lt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fr-CA" sz="3600" dirty="0">
                <a:ea typeface="+mn-lt"/>
                <a:cs typeface="+mn-lt"/>
              </a:rPr>
              <a:t>et qu’il te donne la paix !</a:t>
            </a:r>
            <a:endParaRPr lang="fr-FR" dirty="0">
              <a:ea typeface="+mn-lt"/>
              <a:cs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>
                <a:ea typeface="+mn-lt"/>
                <a:cs typeface="+mn-lt"/>
              </a:rPr>
              <a:t>Nombres 6:24-26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2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8229600" cy="35988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Que l’Éternel te bénisse </a:t>
            </a:r>
            <a:endParaRPr lang="fr-FR"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et te garde !</a:t>
            </a:r>
            <a:endParaRPr lang="fr-CA" dirty="0">
              <a:ea typeface="+mn-lt"/>
              <a:cs typeface="+mn-lt"/>
            </a:endParaRPr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Que l’Éternel fasse luire sa face sur toi </a:t>
            </a:r>
            <a:endParaRPr lang="fr-CA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et qu’il te fasse grâce !</a:t>
            </a:r>
            <a:endParaRPr lang="fr-CA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endParaRPr lang="fr-CA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Que l’Éternel tourne sa face vers toi</a:t>
            </a:r>
            <a:endParaRPr lang="fr-CA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et qu’il te donne la paix !</a:t>
            </a:r>
            <a:endParaRPr lang="fr-FR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>
                <a:ea typeface="+mn-lt"/>
                <a:cs typeface="+mn-lt"/>
              </a:rPr>
              <a:t>Nombres 6:24-26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79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BDD69-3EC7-4331-85FF-B73CE16B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6301"/>
            <a:ext cx="8229600" cy="35988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Que l’Éternel te bénisse </a:t>
            </a:r>
            <a:endParaRPr lang="fr-FR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et te garde !</a:t>
            </a:r>
            <a:endParaRPr lang="fr-CA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Que l’Éternel fasse luire sa face sur toi </a:t>
            </a:r>
            <a:endParaRPr lang="fr-CA">
              <a:ea typeface="+mn-lt"/>
              <a:cs typeface="+mn-lt"/>
            </a:endParaRPr>
          </a:p>
          <a:p>
            <a:pPr>
              <a:buNone/>
            </a:pPr>
            <a:r>
              <a:rPr lang="fr-CA" sz="3600" dirty="0">
                <a:ea typeface="+mn-lt"/>
                <a:cs typeface="+mn-lt"/>
              </a:rPr>
              <a:t>et qu’il te fasse grâce !</a:t>
            </a:r>
            <a:endParaRPr lang="fr-CA" dirty="0">
              <a:ea typeface="+mn-lt"/>
              <a:cs typeface="+mn-lt"/>
            </a:endParaRPr>
          </a:p>
          <a:p>
            <a:pPr>
              <a:buNone/>
            </a:pPr>
            <a:endParaRPr lang="fr-CA"/>
          </a:p>
          <a:p>
            <a:pPr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Que l’Éternel tourne sa face vers toi</a:t>
            </a:r>
            <a:endParaRPr lang="fr-CA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fr-CA" sz="36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et qu’il te donne la paix !</a:t>
            </a:r>
            <a:endParaRPr lang="fr-FR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723D58-E63C-4205-BF93-831CBA884871}"/>
              </a:ext>
            </a:extLst>
          </p:cNvPr>
          <p:cNvSpPr txBox="1">
            <a:spLocks/>
          </p:cNvSpPr>
          <p:nvPr/>
        </p:nvSpPr>
        <p:spPr>
          <a:xfrm>
            <a:off x="594360" y="0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r">
              <a:spcAft>
                <a:spcPts val="900"/>
              </a:spcAft>
              <a:buNone/>
            </a:pPr>
            <a:r>
              <a:rPr lang="fr-CA" sz="1800" dirty="0"/>
              <a:t>Nombres 6:22-27</a:t>
            </a:r>
            <a:endParaRPr lang="fr-FR" dirty="0"/>
          </a:p>
          <a:p>
            <a:pPr marL="0" indent="0" algn="r">
              <a:buNone/>
            </a:pPr>
            <a:endParaRPr lang="fr-CA" sz="15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A885549-D71F-461A-B26C-3EED61D86B5B}"/>
              </a:ext>
            </a:extLst>
          </p:cNvPr>
          <p:cNvSpPr txBox="1">
            <a:spLocks/>
          </p:cNvSpPr>
          <p:nvPr/>
        </p:nvSpPr>
        <p:spPr>
          <a:xfrm>
            <a:off x="518162" y="6246651"/>
            <a:ext cx="8229600" cy="611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500" dirty="0">
                <a:ea typeface="+mn-lt"/>
                <a:cs typeface="+mn-lt"/>
              </a:rPr>
              <a:t>Nombres 6:24-26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67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ésentation de la séance de réflexio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475_TF03460637.potx" id="{E6C03B43-BF05-4B1C-ADC9-8450236F2661}" vid="{922411A6-1DC8-47E5-A21E-A94C38655B1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séance de réflexion d’entreprise</Template>
  <TotalTime>615</TotalTime>
  <Words>619</Words>
  <Application>Microsoft Office PowerPoint</Application>
  <PresentationFormat>Affichage à l'écran (4:3)</PresentationFormat>
  <Paragraphs>160</Paragraphs>
  <Slides>15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Présentation de la séance de réflexion</vt:lpstr>
      <vt:lpstr>Présentation PowerPoint</vt:lpstr>
      <vt:lpstr>Nombres 6:22-27   La bénédiction du Rédempteur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de créativité</dc:title>
  <dc:creator>Frédérik Dussault</dc:creator>
  <cp:lastModifiedBy>Frederik Dussault</cp:lastModifiedBy>
  <cp:revision>468</cp:revision>
  <dcterms:created xsi:type="dcterms:W3CDTF">2018-06-30T19:59:05Z</dcterms:created>
  <dcterms:modified xsi:type="dcterms:W3CDTF">2021-07-30T21:24:42Z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